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88" r:id="rId4"/>
    <p:sldId id="266" r:id="rId5"/>
    <p:sldId id="259" r:id="rId6"/>
    <p:sldId id="260" r:id="rId7"/>
    <p:sldId id="268" r:id="rId8"/>
    <p:sldId id="261" r:id="rId9"/>
    <p:sldId id="258" r:id="rId10"/>
    <p:sldId id="262" r:id="rId11"/>
    <p:sldId id="264" r:id="rId12"/>
    <p:sldId id="286" r:id="rId13"/>
    <p:sldId id="265" r:id="rId14"/>
    <p:sldId id="269" r:id="rId15"/>
    <p:sldId id="276" r:id="rId16"/>
    <p:sldId id="270" r:id="rId17"/>
    <p:sldId id="271" r:id="rId18"/>
    <p:sldId id="272" r:id="rId19"/>
    <p:sldId id="273" r:id="rId20"/>
    <p:sldId id="275" r:id="rId21"/>
    <p:sldId id="277" r:id="rId22"/>
    <p:sldId id="278" r:id="rId23"/>
    <p:sldId id="281" r:id="rId24"/>
    <p:sldId id="283" r:id="rId25"/>
    <p:sldId id="284" r:id="rId26"/>
    <p:sldId id="287" r:id="rId27"/>
    <p:sldId id="285" r:id="rId28"/>
    <p:sldId id="279" r:id="rId29"/>
    <p:sldId id="280" r:id="rId3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660"/>
  </p:normalViewPr>
  <p:slideViewPr>
    <p:cSldViewPr snapToGrid="0">
      <p:cViewPr varScale="1">
        <p:scale>
          <a:sx n="81" d="100"/>
          <a:sy n="81" d="100"/>
        </p:scale>
        <p:origin x="90" y="5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52356-2A9F-488A-9ABF-2478AE69AC15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2B0C5-E611-4428-9FCA-420E882B35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180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2B0C5-E611-4428-9FCA-420E882B358A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0202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1858D6-9F4A-4897-90DE-2845FB4C88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6EC87D2-1B1B-47FA-BD9E-85565479E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8BB225-8953-44AF-B08A-6EAA371A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7063-B3A4-4142-9BC1-00C1D8302855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ED979EC-8B53-42C0-A77C-67ADEDC4A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3E456A-27FA-4CE3-BAE0-455F7FBFE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AD3A-2BA3-47A8-BCEC-88731D0F05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5664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B61920-9D87-41C7-B4C1-4DD3D4C5C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52510F9-4C4E-4391-A072-6403636328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6A06B0-FC96-4920-A3AF-2696562C7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7063-B3A4-4142-9BC1-00C1D8302855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951753B-1383-4D22-8388-0FC30C656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B32BC8-5467-41D0-9CC9-284174F6E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AD3A-2BA3-47A8-BCEC-88731D0F05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6654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B6CA5AA-F63A-4250-B3C6-8A6F3A4BE4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A29F8FE-D30B-41CB-B202-9FEEDB437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F1A41E-364A-424C-9283-EC7E5336D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7063-B3A4-4142-9BC1-00C1D8302855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4808F7-0DDE-40B3-B513-DEF8CD7D3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5D317E-66E9-4FF7-BC43-F37C57B85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AD3A-2BA3-47A8-BCEC-88731D0F05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3568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0AFEEB-8D0F-4EC2-AB34-053379600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BAD4F1-1CA0-4A50-9A63-F36952F53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FBD70B-1026-4B89-9FBB-329202FFA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7063-B3A4-4142-9BC1-00C1D8302855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B489C6-3C19-4269-B780-3648C5398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D7A6C3-0725-4F89-A6AA-563211D17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AD3A-2BA3-47A8-BCEC-88731D0F05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0807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69C6D7-A7C7-4A6C-8464-6E93E6935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C3E43D5-FF21-4ECD-A6B6-962E688AB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A27AD8-B83F-463B-8176-6E4F87554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7063-B3A4-4142-9BC1-00C1D8302855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47BF86-1165-42D6-B42C-4EA815350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5901C2-429B-41E4-AB1A-D715344B0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AD3A-2BA3-47A8-BCEC-88731D0F05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4520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8C9E6F-D48C-42C1-8455-D3B46959E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0FA9253-7ED7-44E1-8F64-8C6D1678C9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1FA2DD4-85A0-4E14-BA20-484A3450B2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4710A9A-E6A1-44C8-9BDE-84013F3F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7063-B3A4-4142-9BC1-00C1D8302855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8B7F2F8-6DCA-4882-85CA-4BEB34A4D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EA18108-6807-4E23-82B2-BCFBC8578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AD3A-2BA3-47A8-BCEC-88731D0F05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9989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9834A8-CCD1-4454-93F4-620E01C3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E5669CC-16B4-44D5-8338-98E4CD1FF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58E9B67-085D-4F6E-869F-520C42082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F7D5EEF-D584-4FF2-9986-5C8DD514B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B8EC3AC-57A8-4F3F-8F8A-D82C07E3B3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F9F999D-AFBA-49AA-B354-B05481276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7063-B3A4-4142-9BC1-00C1D8302855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B2BFF11-825B-42E1-9BA9-3CF4EA430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41A97AA-5A5E-4A15-A4B1-4EC730DC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AD3A-2BA3-47A8-BCEC-88731D0F05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5063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52053A-DD7D-44B3-ADBE-8B0221235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ED2134E-C067-4427-9F35-DB6ACA541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7063-B3A4-4142-9BC1-00C1D8302855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678FA3A-D4E0-445A-8858-BC4310BF3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952A24B-3BF8-43CD-A79B-0D1327CE9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AD3A-2BA3-47A8-BCEC-88731D0F05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7803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F854EF2-DB34-43CF-B680-E21E36C28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7063-B3A4-4142-9BC1-00C1D8302855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68446D4-1AA9-40A8-BFA5-126E3239F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877823C-20FA-4E7B-B5A6-5ABB0867F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AD3A-2BA3-47A8-BCEC-88731D0F05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8049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1D41D2-A3E6-485A-9E38-613C93744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177D03A-C71B-4533-B7AB-AC8997461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511F060-AF1B-48DE-BA51-3564112FA9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E9EA914-6176-45B2-A0E7-3BFFCBC4A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7063-B3A4-4142-9BC1-00C1D8302855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9DFC50C-78CE-4DD9-A0FD-4D0509514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CB80666-A631-4EF4-8C51-ACBF100B0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AD3A-2BA3-47A8-BCEC-88731D0F05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1373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434F4C-C9C7-4A32-9E01-619C6E652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4B70252-C2D1-4018-9415-ED2E2C4E9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ACD0BEE-C4B6-4789-843D-ECDDCCC46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DB1D620-C343-4FA7-93D4-C82492BD2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7063-B3A4-4142-9BC1-00C1D8302855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0E464E3-BD7F-493B-95B6-2D3AEAABD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904527F-5F2E-4875-8F34-10E897649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DAD3A-2BA3-47A8-BCEC-88731D0F05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7367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1FDFFC0-7014-4433-ADF7-CA65B1E41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5098ADC-6996-431D-ACE9-FF4FA72AC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C86E717-75C6-4B7A-82CD-D93B8B580B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97063-B3A4-4142-9BC1-00C1D8302855}" type="datetimeFigureOut">
              <a:rPr lang="it-IT" smtClean="0"/>
              <a:t>11/12/2023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E8A9E51-AA58-43E6-B72C-D447CB46D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665A12-187B-4946-8BE3-B45BACB919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DAD3A-2BA3-47A8-BCEC-88731D0F05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418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9396B96-400D-4527-A4E4-FB8E8D5AC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8" y="160840"/>
            <a:ext cx="4732777" cy="669716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AD3C9F9-510F-4EB6-9E7B-9B45B3FA8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6367" y="355557"/>
            <a:ext cx="4572000" cy="682686"/>
          </a:xfrm>
        </p:spPr>
        <p:txBody>
          <a:bodyPr>
            <a:normAutofit/>
          </a:bodyPr>
          <a:lstStyle/>
          <a:p>
            <a:r>
              <a:rPr lang="it-IT" sz="2000" b="1" dirty="0"/>
              <a:t>Marino Muratore 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3AE4326-C31B-4E2F-9394-C03E0EB91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7243" y="1246909"/>
            <a:ext cx="6806257" cy="1781299"/>
          </a:xfrm>
        </p:spPr>
        <p:txBody>
          <a:bodyPr/>
          <a:lstStyle/>
          <a:p>
            <a:r>
              <a:rPr lang="it-IT" b="1" dirty="0"/>
              <a:t>Uniti oltre l'Oceano:</a:t>
            </a:r>
          </a:p>
          <a:p>
            <a:r>
              <a:rPr lang="it-IT" b="1" dirty="0"/>
              <a:t> la letteratura per ragazzi come</a:t>
            </a:r>
          </a:p>
          <a:p>
            <a:r>
              <a:rPr lang="it-IT" b="1" dirty="0"/>
              <a:t>occasione d'incontro tra le diverse culture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D8D3C7D-C2B5-47DA-AC33-06351331F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013" y="3429000"/>
            <a:ext cx="6515892" cy="288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49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43A089-664A-4E99-81FF-9EB1B5F6D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862" y="187843"/>
            <a:ext cx="10515600" cy="1325563"/>
          </a:xfrm>
        </p:spPr>
        <p:txBody>
          <a:bodyPr/>
          <a:lstStyle/>
          <a:p>
            <a:r>
              <a:rPr lang="it-IT" b="1" dirty="0"/>
              <a:t>Il mio piccolo contributo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17" y="1230708"/>
            <a:ext cx="3651145" cy="542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F3A7DC8-5BD9-4FAE-A529-DEEB66086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727" y="1182866"/>
            <a:ext cx="3427977" cy="546858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BAC5D75-00FB-4720-872F-37D7E29A45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140" y="1099739"/>
            <a:ext cx="3557450" cy="567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16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816FDF-DD6A-41E4-A931-05E29485B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viaggio in Senegal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8" y="1977669"/>
            <a:ext cx="5612135" cy="420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452" y="886408"/>
            <a:ext cx="6752548" cy="506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427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901" y="765110"/>
            <a:ext cx="7512201" cy="563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57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954" y="522515"/>
            <a:ext cx="7675983" cy="575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156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27788" y="457200"/>
            <a:ext cx="11224726" cy="571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i="1" dirty="0"/>
              <a:t>La mia Negritudine non è il sonno della razza, no,</a:t>
            </a:r>
            <a:br>
              <a:rPr lang="it-IT" i="1" dirty="0"/>
            </a:br>
            <a:r>
              <a:rPr lang="it-IT" i="1" dirty="0"/>
              <a:t>ma il sole dell’anima, la mia negritudine vista e vita</a:t>
            </a:r>
            <a:br>
              <a:rPr lang="it-IT" i="1" dirty="0"/>
            </a:br>
            <a:r>
              <a:rPr lang="it-IT" i="1" dirty="0"/>
              <a:t>La mia Negritudine è un martello in mano, è una lancia in pugno</a:t>
            </a:r>
            <a:br>
              <a:rPr lang="it-IT" i="1" dirty="0"/>
            </a:br>
            <a:r>
              <a:rPr lang="it-IT" i="1" dirty="0"/>
              <a:t>Come il bastone del messaggero.</a:t>
            </a:r>
            <a:br>
              <a:rPr lang="it-IT" i="1" dirty="0"/>
            </a:br>
            <a:endParaRPr lang="it-IT" i="1" dirty="0"/>
          </a:p>
          <a:p>
            <a:pPr marL="0" indent="0">
              <a:buNone/>
            </a:pPr>
            <a:r>
              <a:rPr lang="it-IT" i="1" dirty="0"/>
              <a:t>Non si tratta di bere, di mangiare l’istante che passa</a:t>
            </a:r>
            <a:br>
              <a:rPr lang="it-IT" i="1" dirty="0"/>
            </a:br>
            <a:r>
              <a:rPr lang="it-IT" i="1" dirty="0"/>
              <a:t>Al diavolo se m’intenerisco per le rose di Capo Verde!</a:t>
            </a:r>
            <a:br>
              <a:rPr lang="it-IT" i="1" dirty="0"/>
            </a:br>
            <a:r>
              <a:rPr lang="it-IT" i="1" dirty="0"/>
              <a:t>Il mio compito è di ridestare il mio popolo ai futuri sfolgoranti</a:t>
            </a:r>
            <a:br>
              <a:rPr lang="it-IT" i="1" dirty="0"/>
            </a:br>
            <a:r>
              <a:rPr lang="it-IT" i="1" dirty="0"/>
              <a:t>La mia gioia creare delle immagini per nutrirlo,</a:t>
            </a:r>
            <a:br>
              <a:rPr lang="it-IT" i="1" dirty="0"/>
            </a:br>
            <a:r>
              <a:rPr lang="it-IT" i="1" dirty="0"/>
              <a:t>o luci ritmate della Parola!</a:t>
            </a:r>
          </a:p>
          <a:p>
            <a:endParaRPr lang="it-IT" i="1" dirty="0"/>
          </a:p>
          <a:p>
            <a:pPr marL="0" indent="0">
              <a:buNone/>
            </a:pPr>
            <a:r>
              <a:rPr lang="it-IT" b="1" i="1" dirty="0"/>
              <a:t>                            L. </a:t>
            </a:r>
            <a:r>
              <a:rPr lang="it-IT" b="1" i="1" dirty="0" err="1"/>
              <a:t>Senghor</a:t>
            </a:r>
            <a:r>
              <a:rPr lang="it-IT" i="1" dirty="0"/>
              <a:t>, </a:t>
            </a:r>
            <a:r>
              <a:rPr lang="it-IT" b="1" i="1" dirty="0"/>
              <a:t>La mia Negritudine</a:t>
            </a:r>
            <a:endParaRPr lang="it-IT" i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18731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024" y="373224"/>
            <a:ext cx="8310624" cy="623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373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59" y="177282"/>
            <a:ext cx="8626224" cy="634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006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1" t="-1021" r="27902" b="1021"/>
          <a:stretch/>
        </p:blipFill>
        <p:spPr bwMode="auto">
          <a:xfrm>
            <a:off x="321429" y="1950097"/>
            <a:ext cx="2944285" cy="418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4" y="2043403"/>
            <a:ext cx="4476964" cy="334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339" y="374650"/>
            <a:ext cx="4572000" cy="610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761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512" y="821095"/>
            <a:ext cx="7415417" cy="5543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9810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0" t="5502" r="23838"/>
          <a:stretch/>
        </p:blipFill>
        <p:spPr bwMode="auto">
          <a:xfrm>
            <a:off x="699794" y="1102702"/>
            <a:ext cx="4236100" cy="509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784" y="1184988"/>
            <a:ext cx="6574340" cy="491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107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FAE8C2-CF23-482E-82A2-3D7C84613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La frontiera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FABFEE6-C358-458F-A058-4351D25F8C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043" y="2087016"/>
            <a:ext cx="5238750" cy="36385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30EC924-869C-41D4-8311-1A9E6EF97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793" y="2087016"/>
            <a:ext cx="6190137" cy="344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70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/>
          <a:stretch/>
        </p:blipFill>
        <p:spPr bwMode="auto">
          <a:xfrm>
            <a:off x="1343609" y="3566302"/>
            <a:ext cx="4008615" cy="305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" t="6123" r="10844" b="6802"/>
          <a:stretch/>
        </p:blipFill>
        <p:spPr bwMode="auto">
          <a:xfrm>
            <a:off x="702171" y="111966"/>
            <a:ext cx="4385387" cy="345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579" y="1587521"/>
            <a:ext cx="5909091" cy="4421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050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199" y="943429"/>
            <a:ext cx="6962927" cy="520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40" y="1978090"/>
            <a:ext cx="4610059" cy="3543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720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28" y="625151"/>
            <a:ext cx="3882196" cy="517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233" y="1334277"/>
            <a:ext cx="7423848" cy="41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1889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CORRISPONDENZA  TRA ITALIA E SENEGAL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2" t="11597" r="14425" b="5255"/>
          <a:stretch/>
        </p:blipFill>
        <p:spPr bwMode="auto">
          <a:xfrm>
            <a:off x="447869" y="1614197"/>
            <a:ext cx="2948474" cy="501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4" t="44799" r="11697" b="12773"/>
          <a:stretch/>
        </p:blipFill>
        <p:spPr bwMode="auto">
          <a:xfrm>
            <a:off x="8497988" y="2230020"/>
            <a:ext cx="3694012" cy="338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E:\progetti\albenga\progettidefinitiv\AAALIBROFINALE\illustrazioni\giordano bruno\baglietto\GRUPPO ALBENGA E' IL MONDO INTERO_page-00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9" t="37677" r="19189" b="18707"/>
          <a:stretch/>
        </p:blipFill>
        <p:spPr bwMode="auto">
          <a:xfrm>
            <a:off x="3433664" y="1754155"/>
            <a:ext cx="4665307" cy="467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480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641" y="412416"/>
            <a:ext cx="9800041" cy="5512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644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65" y="569167"/>
            <a:ext cx="10201471" cy="573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1028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979" y="732470"/>
            <a:ext cx="5444801" cy="544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36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57" y="1825625"/>
            <a:ext cx="10512686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03" y="709127"/>
            <a:ext cx="9819950" cy="5523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1259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     Il gemellaggio tra scuole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194" y="1644147"/>
            <a:ext cx="8224042" cy="462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3132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Scambi di regali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905" y="1746686"/>
            <a:ext cx="3263503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97" y="1875451"/>
            <a:ext cx="2376463" cy="422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664" y="1940960"/>
            <a:ext cx="3070355" cy="409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581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7A8A86-C34A-4AF6-A981-87C35770A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4000" dirty="0"/>
              <a:t>Alcuni tra </a:t>
            </a:r>
          </a:p>
          <a:p>
            <a:pPr marL="0" indent="0">
              <a:buNone/>
            </a:pPr>
            <a:r>
              <a:rPr lang="it-IT" sz="4000" dirty="0"/>
              <a:t>i tanti autori classici</a:t>
            </a:r>
          </a:p>
          <a:p>
            <a:pPr marL="0" indent="0">
              <a:buNone/>
            </a:pPr>
            <a:r>
              <a:rPr lang="it-IT" sz="4000" dirty="0"/>
              <a:t>che ci hanno permesso di superare </a:t>
            </a:r>
          </a:p>
          <a:p>
            <a:pPr marL="0" indent="0">
              <a:buNone/>
            </a:pPr>
            <a:r>
              <a:rPr lang="it-IT" sz="4000" dirty="0"/>
              <a:t>barriere culturali e </a:t>
            </a:r>
          </a:p>
          <a:p>
            <a:pPr marL="0" indent="0">
              <a:buNone/>
            </a:pPr>
            <a:r>
              <a:rPr lang="it-IT" sz="4000" dirty="0"/>
              <a:t>stimolato a guardare </a:t>
            </a:r>
          </a:p>
          <a:p>
            <a:pPr marL="0" indent="0">
              <a:buNone/>
            </a:pPr>
            <a:r>
              <a:rPr lang="it-IT" sz="4000" dirty="0"/>
              <a:t>oltre l’orizzonte…</a:t>
            </a:r>
          </a:p>
        </p:txBody>
      </p:sp>
    </p:spTree>
    <p:extLst>
      <p:ext uri="{BB962C8B-B14F-4D97-AF65-F5344CB8AC3E}">
        <p14:creationId xmlns:p14="http://schemas.microsoft.com/office/powerpoint/2010/main" val="1586742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88006" y="897110"/>
            <a:ext cx="9670473" cy="622461"/>
          </a:xfrm>
        </p:spPr>
        <p:txBody>
          <a:bodyPr>
            <a:noAutofit/>
          </a:bodyPr>
          <a:lstStyle/>
          <a:p>
            <a:r>
              <a:rPr lang="it-IT" sz="4400" b="1" dirty="0"/>
              <a:t>Rudyard Kipling (1865 – 1936)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-1" y="1520623"/>
            <a:ext cx="12041579" cy="1655762"/>
          </a:xfrm>
        </p:spPr>
        <p:txBody>
          <a:bodyPr>
            <a:normAutofit/>
          </a:bodyPr>
          <a:lstStyle/>
          <a:p>
            <a:r>
              <a:rPr lang="it-IT" sz="2800" dirty="0"/>
              <a:t>L’amore per mondi lontani  da quello ovattato inglese e la ricerca delle origini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6486"/>
            <a:ext cx="3511550" cy="407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008" y="2206486"/>
            <a:ext cx="2589455" cy="427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994" y="2419059"/>
            <a:ext cx="2502829" cy="385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354" y="2024802"/>
            <a:ext cx="2945364" cy="3754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361" y="5606320"/>
            <a:ext cx="2250236" cy="1091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462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1BAAB8-4A84-4388-A1EF-4A50A4F02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20875"/>
          </a:xfrm>
        </p:spPr>
        <p:txBody>
          <a:bodyPr/>
          <a:lstStyle/>
          <a:p>
            <a:r>
              <a:rPr lang="it-IT" b="1" dirty="0" err="1"/>
              <a:t>Louisa</a:t>
            </a:r>
            <a:r>
              <a:rPr lang="it-IT" b="1" dirty="0"/>
              <a:t> </a:t>
            </a:r>
            <a:r>
              <a:rPr lang="it-IT" b="1" dirty="0" err="1"/>
              <a:t>May</a:t>
            </a:r>
            <a:r>
              <a:rPr lang="it-IT" b="1" dirty="0"/>
              <a:t> </a:t>
            </a:r>
            <a:r>
              <a:rPr lang="it-IT" b="1" dirty="0" err="1"/>
              <a:t>Alcott</a:t>
            </a:r>
            <a:r>
              <a:rPr lang="it-IT" b="1" dirty="0"/>
              <a:t> (1832 – 1888)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629504-FB91-4CE1-8F3A-6F1419AA5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La sua lotta per nuove forme di educazione , per i diritti delle donne e l’abolizione della schiavitù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54" y="2771192"/>
            <a:ext cx="2513095" cy="373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151" y="2744429"/>
            <a:ext cx="2570486" cy="402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419" y="2745466"/>
            <a:ext cx="2518747" cy="375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205" y="2793060"/>
            <a:ext cx="2885232" cy="3688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595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F9CD03-A565-4002-80CB-24E2E8C0B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66" y="365125"/>
            <a:ext cx="11088978" cy="1325563"/>
          </a:xfrm>
        </p:spPr>
        <p:txBody>
          <a:bodyPr>
            <a:normAutofit fontScale="90000"/>
          </a:bodyPr>
          <a:lstStyle/>
          <a:p>
            <a:r>
              <a:rPr lang="it-IT" sz="4900" b="1" dirty="0"/>
              <a:t>Stevenson (1850-1894). </a:t>
            </a:r>
            <a:br>
              <a:rPr lang="it-IT" sz="2800" dirty="0"/>
            </a:br>
            <a:r>
              <a:rPr lang="it-IT" sz="3100" b="1" dirty="0"/>
              <a:t>Il rispetto per i popoli della Polinesia  che stavano perdendo la gioia di vivere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66" y="2132791"/>
            <a:ext cx="2573721" cy="416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187" y="1896803"/>
            <a:ext cx="1866449" cy="302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E:\AAsettimana con autori  rodari\autori già fatti\04stevensonok\definitivo\copertine\un-giardino-di-vers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639" y="4339265"/>
            <a:ext cx="1813960" cy="239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728" y="1896803"/>
            <a:ext cx="2941905" cy="4404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9069355" y="1698171"/>
            <a:ext cx="269654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mio letto è come un veliero:</a:t>
            </a:r>
          </a:p>
          <a:p>
            <a:r>
              <a:rPr lang="it-IT" dirty="0" err="1"/>
              <a:t>Cummy</a:t>
            </a:r>
            <a:r>
              <a:rPr lang="it-IT" dirty="0"/>
              <a:t> alla sera mi aiuta a imbarcare</a:t>
            </a:r>
          </a:p>
          <a:p>
            <a:r>
              <a:rPr lang="it-IT" dirty="0"/>
              <a:t>Mi veste con panni da nocchiero</a:t>
            </a:r>
          </a:p>
          <a:p>
            <a:r>
              <a:rPr lang="it-IT" dirty="0"/>
              <a:t>E poi nel buio mi vede salpare.</a:t>
            </a:r>
          </a:p>
          <a:p>
            <a:r>
              <a:rPr lang="it-IT" dirty="0"/>
              <a:t>Di notte navigo e intanto saluto </a:t>
            </a:r>
          </a:p>
          <a:p>
            <a:r>
              <a:rPr lang="it-IT" dirty="0"/>
              <a:t>Tutti gli amici che attendono al molo,</a:t>
            </a:r>
          </a:p>
          <a:p>
            <a:r>
              <a:rPr lang="it-IT" dirty="0"/>
              <a:t>poi chiudo gli occhi e tutto è perduto,</a:t>
            </a:r>
          </a:p>
          <a:p>
            <a:r>
              <a:rPr lang="it-IT" dirty="0"/>
              <a:t>Non vedo e non sento più, navigo solo.</a:t>
            </a:r>
          </a:p>
          <a:p>
            <a:r>
              <a:rPr lang="it-IT" dirty="0"/>
              <a:t> </a:t>
            </a:r>
          </a:p>
          <a:p>
            <a:r>
              <a:rPr lang="it-IT" dirty="0"/>
              <a:t>(«</a:t>
            </a:r>
            <a:r>
              <a:rPr lang="it-IT" i="1" dirty="0"/>
              <a:t>Il mio letto è una nave»)</a:t>
            </a:r>
          </a:p>
          <a:p>
            <a:r>
              <a:rPr lang="it-IT" b="1" dirty="0"/>
              <a:t> 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2589831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98625"/>
          </a:xfrm>
        </p:spPr>
        <p:txBody>
          <a:bodyPr>
            <a:normAutofit fontScale="90000"/>
          </a:bodyPr>
          <a:lstStyle/>
          <a:p>
            <a:r>
              <a:rPr lang="it-IT" sz="4900" b="1" dirty="0"/>
              <a:t>Astrid </a:t>
            </a:r>
            <a:r>
              <a:rPr lang="it-IT" sz="4900" b="1" dirty="0" err="1"/>
              <a:t>Lingren</a:t>
            </a:r>
            <a:r>
              <a:rPr lang="it-IT" sz="4900" b="1" dirty="0"/>
              <a:t> (1907-2002) </a:t>
            </a:r>
            <a:br>
              <a:rPr lang="it-IT" sz="4900" b="1" dirty="0"/>
            </a:br>
            <a:r>
              <a:rPr lang="it-IT" sz="3100" b="1" dirty="0"/>
              <a:t>U</a:t>
            </a:r>
            <a:r>
              <a:rPr lang="it-IT" sz="3100" dirty="0"/>
              <a:t>n’autrice contro tutte le convenzioni e riconosciuta anche per il  grande impegno per la difesa dei diritti delle bambine e dei bambini</a:t>
            </a:r>
            <a:r>
              <a:rPr lang="it-IT" dirty="0"/>
              <a:t>.</a:t>
            </a:r>
          </a:p>
        </p:txBody>
      </p:sp>
      <p:pic>
        <p:nvPicPr>
          <p:cNvPr id="6146" name="Picture 2" descr="E:\AAsettimana con autori  rodari\autori già fatti\10lindgrenok\Astrid Lindgre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37" y="2204356"/>
            <a:ext cx="2823677" cy="401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300" y="2353646"/>
            <a:ext cx="2512170" cy="393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894" y="2063750"/>
            <a:ext cx="4064000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281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3A9ACB-BAE0-4B8B-ADA1-44373B474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664" y="290154"/>
            <a:ext cx="8349343" cy="2891259"/>
          </a:xfrm>
        </p:spPr>
        <p:txBody>
          <a:bodyPr>
            <a:normAutofit/>
          </a:bodyPr>
          <a:lstStyle/>
          <a:p>
            <a:r>
              <a:rPr lang="it-IT" sz="4800" dirty="0">
                <a:latin typeface="+mn-lt"/>
              </a:rPr>
              <a:t>Alberto Manzi (1924-1997) </a:t>
            </a:r>
            <a:br>
              <a:rPr lang="it-IT" sz="4800" dirty="0">
                <a:latin typeface="+mn-lt"/>
              </a:rPr>
            </a:br>
            <a:r>
              <a:rPr lang="it-IT" sz="2800" dirty="0">
                <a:latin typeface="+mn-lt"/>
              </a:rPr>
              <a:t>Un maestro molto particolare che per oltre 20 anni si recò volontariamente in Amazzonia per insegnare a leggere e scrivere agli indios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04" y="736691"/>
            <a:ext cx="2976690" cy="223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42" y="3526353"/>
            <a:ext cx="2098739" cy="252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809" y="3463359"/>
            <a:ext cx="2036762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1" y="3180872"/>
            <a:ext cx="2646793" cy="344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546" y="3277700"/>
            <a:ext cx="2116487" cy="326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1413"/>
            <a:ext cx="24765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438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25B899-3B14-4099-954F-082D3E59A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12761"/>
          </a:xfrm>
        </p:spPr>
        <p:txBody>
          <a:bodyPr>
            <a:normAutofit fontScale="90000"/>
          </a:bodyPr>
          <a:lstStyle/>
          <a:p>
            <a:r>
              <a:rPr lang="it-IT" sz="4900" b="1" dirty="0"/>
              <a:t>Leo </a:t>
            </a:r>
            <a:r>
              <a:rPr lang="it-IT" sz="4900" b="1" dirty="0" err="1"/>
              <a:t>Lionni</a:t>
            </a:r>
            <a:r>
              <a:rPr lang="it-IT" sz="4900" b="1" dirty="0"/>
              <a:t> (1910-1999)</a:t>
            </a:r>
            <a:br>
              <a:rPr lang="it-IT" sz="4900" b="1" dirty="0"/>
            </a:br>
            <a:br>
              <a:rPr lang="it-IT" sz="4900" b="1" dirty="0"/>
            </a:br>
            <a:r>
              <a:rPr lang="it-IT" sz="3100" dirty="0"/>
              <a:t>L’autore simbolo della lotta per superare i pregiudizi di ogni genere. Non a caso alcuni suoi libri sono stati tristemente  censurati e  solo pochi anni fa</a:t>
            </a:r>
            <a:br>
              <a:rPr lang="it-IT" dirty="0"/>
            </a:br>
            <a:r>
              <a:rPr lang="it-IT" dirty="0"/>
              <a:t> 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602" y="3169793"/>
            <a:ext cx="2700993" cy="262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599" y="2513568"/>
            <a:ext cx="6401003" cy="3602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139" y="4189020"/>
            <a:ext cx="1888322" cy="2452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97" y="2791669"/>
            <a:ext cx="1880346" cy="245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2202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402</Words>
  <Application>Microsoft Office PowerPoint</Application>
  <PresentationFormat>Widescreen</PresentationFormat>
  <Paragraphs>40</Paragraphs>
  <Slides>29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Tema di Office</vt:lpstr>
      <vt:lpstr>Marino Muratore  </vt:lpstr>
      <vt:lpstr>La frontiera</vt:lpstr>
      <vt:lpstr>Presentazione standard di PowerPoint</vt:lpstr>
      <vt:lpstr>Rudyard Kipling (1865 – 1936) </vt:lpstr>
      <vt:lpstr>Louisa May Alcott (1832 – 1888)</vt:lpstr>
      <vt:lpstr>Stevenson (1850-1894).  Il rispetto per i popoli della Polinesia  che stavano perdendo la gioia di vivere </vt:lpstr>
      <vt:lpstr>Astrid Lingren (1907-2002)  Un’autrice contro tutte le convenzioni e riconosciuta anche per il  grande impegno per la difesa dei diritti delle bambine e dei bambini.</vt:lpstr>
      <vt:lpstr>Alberto Manzi (1924-1997)  Un maestro molto particolare che per oltre 20 anni si recò volontariamente in Amazzonia per insegnare a leggere e scrivere agli indios</vt:lpstr>
      <vt:lpstr>Leo Lionni (1910-1999)  L’autore simbolo della lotta per superare i pregiudizi di ogni genere. Non a caso alcuni suoi libri sono stati tristemente  censurati e  solo pochi anni fa  </vt:lpstr>
      <vt:lpstr>Il mio piccolo contributo </vt:lpstr>
      <vt:lpstr>Il viaggio in Senegal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CORRISPONDENZA  TRA ITALIA E SENEGAL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   Il gemellaggio tra scuole</vt:lpstr>
      <vt:lpstr>Scambi di regali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Muratore Marino</dc:creator>
  <cp:lastModifiedBy>Muratore Marino</cp:lastModifiedBy>
  <cp:revision>47</cp:revision>
  <dcterms:created xsi:type="dcterms:W3CDTF">2023-11-20T14:35:56Z</dcterms:created>
  <dcterms:modified xsi:type="dcterms:W3CDTF">2023-12-11T14:30:13Z</dcterms:modified>
</cp:coreProperties>
</file>