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51" d="100"/>
          <a:sy n="51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96-9355-4116-8F08-7A8117B0CFB5}" type="datetimeFigureOut">
              <a:rPr lang="it-IT" smtClean="0"/>
              <a:pPr/>
              <a:t>22/11/2023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A028-F396-46C8-BF5B-E14157FD64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96-9355-4116-8F08-7A8117B0CFB5}" type="datetimeFigureOut">
              <a:rPr lang="it-IT" smtClean="0"/>
              <a:pPr/>
              <a:t>22/11/2023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A028-F396-46C8-BF5B-E14157FD64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96-9355-4116-8F08-7A8117B0CFB5}" type="datetimeFigureOut">
              <a:rPr lang="it-IT" smtClean="0"/>
              <a:pPr/>
              <a:t>22/11/2023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A028-F396-46C8-BF5B-E14157FD64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96-9355-4116-8F08-7A8117B0CFB5}" type="datetimeFigureOut">
              <a:rPr lang="it-IT" smtClean="0"/>
              <a:pPr/>
              <a:t>22/11/2023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A028-F396-46C8-BF5B-E14157FD64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96-9355-4116-8F08-7A8117B0CFB5}" type="datetimeFigureOut">
              <a:rPr lang="it-IT" smtClean="0"/>
              <a:pPr/>
              <a:t>22/11/2023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A028-F396-46C8-BF5B-E14157FD64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96-9355-4116-8F08-7A8117B0CFB5}" type="datetimeFigureOut">
              <a:rPr lang="it-IT" smtClean="0"/>
              <a:pPr/>
              <a:t>22/11/2023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A028-F396-46C8-BF5B-E14157FD64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96-9355-4116-8F08-7A8117B0CFB5}" type="datetimeFigureOut">
              <a:rPr lang="it-IT" smtClean="0"/>
              <a:pPr/>
              <a:t>22/11/2023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A028-F396-46C8-BF5B-E14157FD64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96-9355-4116-8F08-7A8117B0CFB5}" type="datetimeFigureOut">
              <a:rPr lang="it-IT" smtClean="0"/>
              <a:pPr/>
              <a:t>22/11/2023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A028-F396-46C8-BF5B-E14157FD64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96-9355-4116-8F08-7A8117B0CFB5}" type="datetimeFigureOut">
              <a:rPr lang="it-IT" smtClean="0"/>
              <a:pPr/>
              <a:t>22/11/2023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A028-F396-46C8-BF5B-E14157FD64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96-9355-4116-8F08-7A8117B0CFB5}" type="datetimeFigureOut">
              <a:rPr lang="it-IT" smtClean="0"/>
              <a:pPr/>
              <a:t>22/11/2023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A028-F396-46C8-BF5B-E14157FD64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796-9355-4116-8F08-7A8117B0CFB5}" type="datetimeFigureOut">
              <a:rPr lang="it-IT" smtClean="0"/>
              <a:pPr/>
              <a:t>22/11/2023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A028-F396-46C8-BF5B-E14157FD64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3D796-9355-4116-8F08-7A8117B0CFB5}" type="datetimeFigureOut">
              <a:rPr lang="it-IT" smtClean="0"/>
              <a:pPr/>
              <a:t>22/11/2023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EA028-F396-46C8-BF5B-E14157FD64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" y="1196752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smtClean="0">
                <a:solidFill>
                  <a:srgbClr val="FF0000"/>
                </a:solidFill>
                <a:latin typeface="Brush Script MT" pitchFamily="66" charset="0"/>
              </a:rPr>
              <a:t>Letteratura senza frontiere </a:t>
            </a:r>
          </a:p>
          <a:p>
            <a:pPr algn="ctr"/>
            <a:r>
              <a:rPr lang="it-IT" sz="6600" b="1" dirty="0" smtClean="0">
                <a:solidFill>
                  <a:srgbClr val="FF0000"/>
                </a:solidFill>
                <a:latin typeface="Brush Script MT" pitchFamily="66" charset="0"/>
              </a:rPr>
              <a:t>per ragazzi e ragazze</a:t>
            </a:r>
          </a:p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Brush Script MT" pitchFamily="66" charset="0"/>
              </a:rPr>
              <a:t>con l’aiuto degli autori classici</a:t>
            </a:r>
            <a:endParaRPr lang="it-IT" sz="4000" b="1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764704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Brush Script MT" pitchFamily="66" charset="0"/>
              </a:rPr>
              <a:t>Stranieri    migranti</a:t>
            </a:r>
            <a:endParaRPr lang="it-IT" sz="4400" dirty="0"/>
          </a:p>
        </p:txBody>
      </p:sp>
      <p:pic>
        <p:nvPicPr>
          <p:cNvPr id="1026" name="Picture 2" descr="G:\Cover libri\Pesci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37344"/>
            <a:ext cx="2959261" cy="47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G:\Cover libri\sottolalberodeilim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37344"/>
            <a:ext cx="3109100" cy="47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2" name="Picture 2" descr="Gatto Thai: carattere, cura e alimentazione - ArcaMagazine"/>
          <p:cNvPicPr>
            <a:picLocks noChangeAspect="1" noChangeArrowheads="1"/>
          </p:cNvPicPr>
          <p:nvPr/>
        </p:nvPicPr>
        <p:blipFill>
          <a:blip r:embed="rId4" cstate="print"/>
          <a:srcRect l="18973" r="18933"/>
          <a:stretch>
            <a:fillRect/>
          </a:stretch>
        </p:blipFill>
        <p:spPr bwMode="auto">
          <a:xfrm>
            <a:off x="7190386" y="404664"/>
            <a:ext cx="1953614" cy="18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764704"/>
            <a:ext cx="8316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Brush Script MT" pitchFamily="66" charset="0"/>
              </a:rPr>
              <a:t>Dante </a:t>
            </a:r>
            <a:r>
              <a:rPr lang="it-IT" sz="4400" b="1" dirty="0" err="1" smtClean="0">
                <a:solidFill>
                  <a:srgbClr val="FF0000"/>
                </a:solidFill>
                <a:latin typeface="Brush Script MT" pitchFamily="66" charset="0"/>
              </a:rPr>
              <a:t>Alghieri</a:t>
            </a:r>
            <a:r>
              <a:rPr lang="it-IT" sz="4400" b="1" dirty="0" smtClean="0">
                <a:solidFill>
                  <a:srgbClr val="FF0000"/>
                </a:solidFill>
                <a:latin typeface="Brush Script MT" pitchFamily="66" charset="0"/>
              </a:rPr>
              <a:t>: Esilio - Disabilità</a:t>
            </a:r>
            <a:endParaRPr lang="it-IT" sz="4400" dirty="0"/>
          </a:p>
        </p:txBody>
      </p:sp>
      <p:pic>
        <p:nvPicPr>
          <p:cNvPr id="2050" name="Picture 2" descr="G:\Cover libri\Sherlock Holmes sulle tracce di Dante Alighieri C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3257237" cy="47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G:\Cover libri\DANTE ALIGHIERI UNO DI NOI RECTOC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144719" cy="47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8" name="Picture 2" descr="http://www.dictamundi.net/Pubblicazioni/Luc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2875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8864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Brush Script MT" pitchFamily="66" charset="0"/>
              </a:rPr>
              <a:t>William Shakespeare:  Disagio sociale e Inclusione</a:t>
            </a:r>
            <a:endParaRPr lang="it-IT" sz="4400" dirty="0"/>
          </a:p>
        </p:txBody>
      </p:sp>
      <p:pic>
        <p:nvPicPr>
          <p:cNvPr id="6" name="Picture 9" descr="G:\Cover libri\La vera storia di King Lear C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8284">
            <a:off x="215891" y="1928332"/>
            <a:ext cx="2568384" cy="34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7" name="Picture 10" descr="G:\Cover libri\Giulio Ces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3877">
            <a:off x="6481830" y="1799478"/>
            <a:ext cx="2399514" cy="34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8" name="Picture 11" descr="G:\Cover libri\William Shakespeare cop fron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132856"/>
            <a:ext cx="2129332" cy="313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75656" y="764704"/>
            <a:ext cx="7668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Brush Script MT" pitchFamily="66" charset="0"/>
              </a:rPr>
              <a:t>Razzismo - Disabilità - Mobbing</a:t>
            </a:r>
            <a:endParaRPr lang="it-IT" sz="4400" dirty="0"/>
          </a:p>
        </p:txBody>
      </p:sp>
      <p:pic>
        <p:nvPicPr>
          <p:cNvPr id="3074" name="Picture 2" descr="G:\Cover libri\Sherlock Holmes Gal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142" y="1844824"/>
            <a:ext cx="3268058" cy="47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Picture 2" descr="http://www.dictamundi.net/Pubblicazioni/Alin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86" y="1556792"/>
            <a:ext cx="142875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188640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Brush Script MT" pitchFamily="66" charset="0"/>
              </a:rPr>
              <a:t>Inclusione nello sport </a:t>
            </a:r>
            <a:endParaRPr lang="it-IT" sz="4400" dirty="0"/>
          </a:p>
        </p:txBody>
      </p:sp>
      <p:pic>
        <p:nvPicPr>
          <p:cNvPr id="4098" name="Picture 2" descr="G:\Cover libri\Diagonale stre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3273447" cy="47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Giocatore di panchina Immagini senza sfondo e Foto Stock ritagliate - Alamy"/>
          <p:cNvPicPr>
            <a:picLocks noChangeAspect="1" noChangeArrowheads="1"/>
          </p:cNvPicPr>
          <p:nvPr/>
        </p:nvPicPr>
        <p:blipFill>
          <a:blip r:embed="rId3" cstate="print"/>
          <a:srcRect b="11990"/>
          <a:stretch>
            <a:fillRect/>
          </a:stretch>
        </p:blipFill>
        <p:spPr bwMode="auto">
          <a:xfrm>
            <a:off x="467544" y="2348880"/>
            <a:ext cx="3003652" cy="194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47667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Brush Script MT" pitchFamily="66" charset="0"/>
              </a:rPr>
              <a:t>Inclusione a 360°: ambiente e disabilità geniale</a:t>
            </a:r>
            <a:endParaRPr lang="it-IT" sz="4400" dirty="0"/>
          </a:p>
        </p:txBody>
      </p:sp>
      <p:pic>
        <p:nvPicPr>
          <p:cNvPr id="5122" name="Picture 2" descr="G:\Cover libri\Martina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3590308" cy="53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Pagina 2 | Vettori e Illustrazioni di Estinzione animali con download  gratuito | Freep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549420" cy="22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La vita e le opere di Toulouse-Lautrec in 10 punti (e una mostra a Rom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717032"/>
            <a:ext cx="2021255" cy="284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43</Words>
  <Application>Microsoft Office PowerPoint</Application>
  <PresentationFormat>Presentazione su schermo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21</cp:revision>
  <dcterms:created xsi:type="dcterms:W3CDTF">2023-11-21T13:10:07Z</dcterms:created>
  <dcterms:modified xsi:type="dcterms:W3CDTF">2023-11-22T09:45:48Z</dcterms:modified>
</cp:coreProperties>
</file>